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94" r:id="rId3"/>
    <p:sldId id="286" r:id="rId4"/>
    <p:sldId id="283" r:id="rId5"/>
    <p:sldId id="281" r:id="rId6"/>
    <p:sldId id="275" r:id="rId7"/>
    <p:sldId id="288" r:id="rId8"/>
    <p:sldId id="284" r:id="rId9"/>
    <p:sldId id="287" r:id="rId10"/>
    <p:sldId id="290" r:id="rId11"/>
    <p:sldId id="293" r:id="rId12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EEA"/>
    <a:srgbClr val="2063F8"/>
    <a:srgbClr val="064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4F2D-B5E0-499B-BA4F-C22514C2743B}" type="datetimeFigureOut">
              <a:rPr lang="de-DE"/>
              <a:pPr>
                <a:defRPr/>
              </a:pPr>
              <a:t>07.02.2024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59395-6CED-454D-96BE-4E6822E5175A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1562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7607-64AC-4334-8A29-D7A5549C8E3B}" type="datetimeFigureOut">
              <a:rPr lang="de-DE"/>
              <a:pPr>
                <a:defRPr/>
              </a:pPr>
              <a:t>07.02.2024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872CC-BDE5-4109-A0BF-9F120B597B5A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9427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4BF7-30D0-4566-8EA3-53741BFB1249}" type="datetimeFigureOut">
              <a:rPr lang="de-DE"/>
              <a:pPr>
                <a:defRPr/>
              </a:pPr>
              <a:t>07.02.2024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46E3F-207F-4BEB-8BFE-3C8F96A5073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359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E9F77-9B20-4618-8F8C-04B3CF753005}" type="datetimeFigureOut">
              <a:rPr lang="de-DE"/>
              <a:pPr>
                <a:defRPr/>
              </a:pPr>
              <a:t>07.02.2024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6C4E8-DDD0-413E-B6BB-80AE4E7C7916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1733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5CBF-CD22-4465-9D8E-5CC9B16D723B}" type="datetimeFigureOut">
              <a:rPr lang="de-DE"/>
              <a:pPr>
                <a:defRPr/>
              </a:pPr>
              <a:t>07.02.2024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11836-5235-4BEA-BF29-C9D26DE5B973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6006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B9AB6-91FF-42E7-B41E-FA35ACCAC0D5}" type="datetimeFigureOut">
              <a:rPr lang="de-DE"/>
              <a:pPr>
                <a:defRPr/>
              </a:pPr>
              <a:t>07.02.2024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626BC-B08B-4059-8416-C5FFB07B6850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1587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16AF-FF01-4FCA-A8C4-AC9E01F22EFC}" type="datetimeFigureOut">
              <a:rPr lang="de-DE"/>
              <a:pPr>
                <a:defRPr/>
              </a:pPr>
              <a:t>07.02.2024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E2E77-66E7-4BDA-8573-A1A3A28169A6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3238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5DEE0-1C50-4496-ABCC-D9EE34BB62D8}" type="datetimeFigureOut">
              <a:rPr lang="de-DE"/>
              <a:pPr>
                <a:defRPr/>
              </a:pPr>
              <a:t>07.02.2024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1C99B-27AF-488C-A60E-DFF8A907244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0665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5A8A-6E63-4074-A055-1BCC967E1E6D}" type="datetimeFigureOut">
              <a:rPr lang="de-DE"/>
              <a:pPr>
                <a:defRPr/>
              </a:pPr>
              <a:t>07.02.2024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404A4-9736-4AF4-BBB5-F1CFC0BD31A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4180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78249-C6D6-4C85-8465-BECAE67C651E}" type="datetimeFigureOut">
              <a:rPr lang="de-DE"/>
              <a:pPr>
                <a:defRPr/>
              </a:pPr>
              <a:t>07.02.2024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65571-649C-4FC1-BAE7-C6A76756DEA7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6141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899AB-B159-4056-BA3E-63E32C102388}" type="datetimeFigureOut">
              <a:rPr lang="de-DE"/>
              <a:pPr>
                <a:defRPr/>
              </a:pPr>
              <a:t>07.02.2024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316E-A582-4018-AECD-FAC028589D0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4467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8169CA-9793-431F-A732-B28C80F8FDAC}" type="datetimeFigureOut">
              <a:rPr lang="de-DE"/>
              <a:pPr>
                <a:defRPr/>
              </a:pPr>
              <a:t>07.02.2024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C2D0F46-8F49-49D9-9E5C-AF51A88CCF1D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gelbefuesse.nibis.de/feedback.php?group=c238abc178f2d82415786c92ee10132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wmf"/><Relationship Id="rId9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bis.de/wettbewerb-autofreie-schule_1488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38138"/>
          </a:xfrm>
        </p:spPr>
        <p:txBody>
          <a:bodyPr/>
          <a:lstStyle/>
          <a:p>
            <a:pPr eaLnBrk="1" hangingPunct="1"/>
            <a:br>
              <a:rPr lang="de-DE" altLang="de-DE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Wettbewerb </a:t>
            </a:r>
            <a:br>
              <a:rPr lang="de-DE" altLang="de-DE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1348423"/>
            <a:ext cx="5256584" cy="2023757"/>
          </a:xfrm>
        </p:spPr>
      </p:pic>
      <p:sp>
        <p:nvSpPr>
          <p:cNvPr id="3" name="Rechteck 2"/>
          <p:cNvSpPr/>
          <p:nvPr/>
        </p:nvSpPr>
        <p:spPr>
          <a:xfrm>
            <a:off x="899592" y="3244334"/>
            <a:ext cx="7200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de-DE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Aktionszeitraum </a:t>
            </a:r>
          </a:p>
          <a:p>
            <a:pPr algn="ctr"/>
            <a:r>
              <a:rPr lang="de-DE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vom 19.08. bis zum 20.09.2024 </a:t>
            </a:r>
          </a:p>
          <a:p>
            <a:pPr algn="ctr"/>
            <a:endParaRPr lang="de-DE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de-DE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https://www.nibis.de/wettbewerb-autofreie-schule_14889</a:t>
            </a:r>
          </a:p>
          <a:p>
            <a:pPr algn="ctr"/>
            <a:endParaRPr lang="de-DE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3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57200" y="88864"/>
            <a:ext cx="8229600" cy="1611943"/>
          </a:xfrm>
        </p:spPr>
        <p:txBody>
          <a:bodyPr/>
          <a:lstStyle/>
          <a:p>
            <a:pPr algn="l" eaLnBrk="1" hangingPunct="1"/>
            <a:r>
              <a:rPr lang="de-DE" altLang="de-DE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Startschuss für die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2636911"/>
            <a:ext cx="8641655" cy="3671813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de-DE" dirty="0"/>
              <a:t> </a:t>
            </a:r>
            <a:endParaRPr lang="de-DE" sz="18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DE" sz="1600" u="sng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DE" sz="1600" u="sng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Ein herzlicher Dank an alle,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die an der Umsetzung des Wettbewerbs mitwirken!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DE" sz="2400" u="sng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3699"/>
            <a:ext cx="3816424" cy="147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74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493195" y="986109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3600" dirty="0"/>
              <a:t>Viel Freude auf dem Schulweg</a:t>
            </a:r>
            <a:br>
              <a:rPr lang="de-DE" altLang="de-DE" sz="3600" dirty="0"/>
            </a:br>
            <a:br>
              <a:rPr lang="de-DE" altLang="de-DE" sz="3600" dirty="0"/>
            </a:br>
            <a:r>
              <a:rPr lang="de-DE" altLang="de-DE" sz="3600" dirty="0"/>
              <a:t>wünschen die Aktionspartner</a:t>
            </a:r>
            <a:br>
              <a:rPr lang="de-DE" altLang="de-DE" dirty="0"/>
            </a:br>
            <a:endParaRPr lang="de-DE" altLang="de-DE" dirty="0"/>
          </a:p>
        </p:txBody>
      </p:sp>
      <p:pic>
        <p:nvPicPr>
          <p:cNvPr id="14339" name="Picture 9" descr="Logo M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14445"/>
            <a:ext cx="2375495" cy="6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Logo-GUV Koop-in-NDS 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2" y="5620785"/>
            <a:ext cx="3239473" cy="58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ADAC Logo Allgemein_k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88" y="4042629"/>
            <a:ext cx="75406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44179"/>
            <a:ext cx="309562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36" y="908720"/>
            <a:ext cx="1925442" cy="756096"/>
          </a:xfrm>
          <a:prstGeom prst="rect">
            <a:avLst/>
          </a:prstGeom>
        </p:spPr>
      </p:pic>
      <p:pic>
        <p:nvPicPr>
          <p:cNvPr id="10" name="Bild 1" descr="Wappen_4c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14445"/>
            <a:ext cx="614630" cy="778553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4193696" y="2836318"/>
            <a:ext cx="4698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Niedersächsisches Ministerium für Wirtschaft, Arbeit, Verkehr und Digitalisierung 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5896" y="3933056"/>
            <a:ext cx="1891972" cy="9732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5896" y="5380195"/>
            <a:ext cx="1411842" cy="123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0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57" y="47126"/>
            <a:ext cx="4204543" cy="161938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67457" y="1666509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Wo und wann kann sich die Klasse anmelden? 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B050"/>
                </a:solidFill>
                <a:latin typeface="Arial" panose="020B0604020202020204" pitchFamily="34" charset="0"/>
              </a:rPr>
              <a:t>bis zum 15.08.2024 über den Schulleitungsaccount auf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hlinkClick r:id="rId3"/>
              </a:rPr>
              <a:t>https://gelbefuesse.nibis.de/</a:t>
            </a:r>
          </a:p>
          <a:p>
            <a:pPr marL="0" indent="0">
              <a:buNone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Wer kann teilnehmen?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B050"/>
                </a:solidFill>
                <a:latin typeface="Arial" panose="020B0604020202020204" pitchFamily="34" charset="0"/>
              </a:rPr>
              <a:t>Klassen der Jahrgänge 1 - 4 in den Grund- und Förderschulen</a:t>
            </a:r>
          </a:p>
          <a:p>
            <a:pPr marL="0" indent="0">
              <a:buNone/>
            </a:pPr>
            <a:endParaRPr lang="de-DE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Wann kommt eine Klasse autofrei zur Schule?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B050"/>
                </a:solidFill>
                <a:latin typeface="Arial" panose="020B0604020202020204" pitchFamily="34" charset="0"/>
              </a:rPr>
              <a:t>Als AutoFREI gelten die Tage, an denen 90 % der Kinder einer Klasse zu Fuß (auch eingerichtete Hol- und Bringzonen), mit dem Fahrrad oder mit dem ÖPNV zur Schule kommen. </a:t>
            </a:r>
          </a:p>
          <a:p>
            <a:pPr marL="0" indent="0">
              <a:buNone/>
            </a:pPr>
            <a:endParaRPr lang="de-DE" sz="24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81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582637" y="1611444"/>
            <a:ext cx="8229600" cy="1138138"/>
          </a:xfrm>
        </p:spPr>
        <p:txBody>
          <a:bodyPr/>
          <a:lstStyle/>
          <a:p>
            <a:pPr algn="l" eaLnBrk="1" hangingPunct="1"/>
            <a:r>
              <a:rPr lang="de-DE" alt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 Klasse wählt sich einen Gruppennamen aus!</a:t>
            </a:r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4" y="-15485"/>
            <a:ext cx="4518502" cy="1739599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636912"/>
            <a:ext cx="558396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5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39552" y="1700808"/>
            <a:ext cx="813690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Die Tagesfüße sind von Montag bis Freitag </a:t>
            </a:r>
          </a:p>
          <a:p>
            <a:pPr>
              <a:spcAft>
                <a:spcPts val="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gelb (autofrei) oder leer </a:t>
            </a:r>
          </a:p>
          <a:p>
            <a:pPr>
              <a:spcAft>
                <a:spcPts val="0"/>
              </a:spcAft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Nur wenn die Gruppe die gesamte Woche gelbe Füße </a:t>
            </a:r>
          </a:p>
          <a:p>
            <a:pPr>
              <a:spcAft>
                <a:spcPts val="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sammeln konnte, dann bekommt sie am Freitag, </a:t>
            </a:r>
          </a:p>
          <a:p>
            <a:pPr>
              <a:spcAft>
                <a:spcPts val="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den grünen Wochenfuß                        als Etappenziel. </a:t>
            </a:r>
          </a:p>
          <a:p>
            <a:pPr>
              <a:spcAft>
                <a:spcPts val="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Die Gruppe, die alle grünen Wochenfüße erreicht hat, findet das Zebra Matze.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3212976"/>
            <a:ext cx="1091279" cy="56088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338" y="4056383"/>
            <a:ext cx="1495634" cy="4953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2409542"/>
            <a:ext cx="1505160" cy="600159"/>
          </a:xfrm>
          <a:prstGeom prst="rect">
            <a:avLst/>
          </a:prstGeom>
        </p:spPr>
      </p:pic>
      <p:pic>
        <p:nvPicPr>
          <p:cNvPr id="9" name="Inhaltsplatzhalter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3246"/>
            <a:ext cx="3240360" cy="124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4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pPr eaLnBrk="1" hangingPunct="1"/>
            <a:r>
              <a:rPr lang="de-DE" altLang="de-D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Tage AutoFrei zur Schule</a:t>
            </a:r>
            <a:br>
              <a:rPr lang="de-DE" altLang="de-D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 erreicht!</a:t>
            </a:r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1844824"/>
            <a:ext cx="40709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1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ist sichtbar!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45795"/>
            <a:ext cx="9002456" cy="464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8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57200" y="88865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 ist zu gewinnen?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84313"/>
            <a:ext cx="8641655" cy="4824412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drei Hauptpreise je ein Gutschein über jeweils 800 € für den Besuch eines der 65 anerkannten außerschulischen Lernstandorte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87" y="3210314"/>
            <a:ext cx="3117352" cy="260828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39" y="3143405"/>
            <a:ext cx="3333704" cy="18002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94" y="4582390"/>
            <a:ext cx="2066925" cy="14954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039" y="4876695"/>
            <a:ext cx="3020604" cy="10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7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5536" y="692696"/>
            <a:ext cx="82809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Wenn eine Schule mit </a:t>
            </a:r>
            <a:r>
              <a:rPr lang="de-DE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allen</a:t>
            </a: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Klassen teilnimmt </a:t>
            </a:r>
          </a:p>
          <a:p>
            <a:pPr marL="0" indent="0" eaLnBrk="1" hangingPunct="1">
              <a:buNone/>
            </a:pP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und </a:t>
            </a:r>
            <a:r>
              <a:rPr lang="de-DE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alle</a:t>
            </a: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Klassen das „Zebra-Ziel“ erreicht haben, gewinnt sie den</a:t>
            </a:r>
          </a:p>
          <a:p>
            <a:pPr marL="0" indent="0" eaLnBrk="1" hangingPunct="1">
              <a:buNone/>
            </a:pP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Wanderpokal </a:t>
            </a:r>
          </a:p>
          <a:p>
            <a:pPr marL="0" indent="0" eaLnBrk="1" hangingPunct="1">
              <a:buNone/>
            </a:pP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„</a:t>
            </a:r>
            <a:r>
              <a:rPr lang="de-DE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AutoFREIE</a:t>
            </a: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-Schule 2024“!</a:t>
            </a:r>
          </a:p>
          <a:p>
            <a:pPr marL="0" indent="0" eaLnBrk="1" hangingPunct="1">
              <a:buNone/>
            </a:pPr>
            <a:endParaRPr lang="de-DE" alt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36912"/>
            <a:ext cx="2324497" cy="35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8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57200" y="88865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 ist zu gewinnen?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84313"/>
            <a:ext cx="8641655" cy="4824412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Sonderpreis für den Jahrgang 1  und zwar eine Velofit-Tasche im Wert von 250 € inklusive Einführung für die Lehrkräfte. </a:t>
            </a:r>
          </a:p>
          <a:p>
            <a:pPr marL="0" indent="0">
              <a:buNone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0928"/>
            <a:ext cx="3456384" cy="259228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42592"/>
            <a:ext cx="4091946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2689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Bildschirmpräsentation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Larissa</vt:lpstr>
      <vt:lpstr> Wettbewerb  </vt:lpstr>
      <vt:lpstr>PowerPoint-Präsentation</vt:lpstr>
      <vt:lpstr>Jede Klasse wählt sich einen Gruppennamen aus!</vt:lpstr>
      <vt:lpstr>PowerPoint-Präsentation</vt:lpstr>
      <vt:lpstr>25 Tage AutoFrei zur Schule Ziel erreicht!</vt:lpstr>
      <vt:lpstr>Das ist sichtbar!</vt:lpstr>
      <vt:lpstr>Was ist zu gewinnen? </vt:lpstr>
      <vt:lpstr>PowerPoint-Präsentation</vt:lpstr>
      <vt:lpstr>Was ist zu gewinnen? </vt:lpstr>
      <vt:lpstr>Startschuss für die </vt:lpstr>
      <vt:lpstr>Viel Freude auf dem Schulweg  wünschen die Aktionspartner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Kleine Füße-sicherer Schulweg</dc:title>
  <dc:creator>Susanne Osing</dc:creator>
  <cp:lastModifiedBy>deGreef, Marina (MK)</cp:lastModifiedBy>
  <cp:revision>72</cp:revision>
  <dcterms:created xsi:type="dcterms:W3CDTF">2014-06-16T08:52:49Z</dcterms:created>
  <dcterms:modified xsi:type="dcterms:W3CDTF">2024-02-07T11:52:26Z</dcterms:modified>
</cp:coreProperties>
</file>